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notesMasterIdLst>
    <p:notesMasterId r:id="rId3"/>
  </p:notesMasterIdLst>
  <p:sldIdLst>
    <p:sldId id="294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38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D5FF"/>
    <a:srgbClr val="29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1" autoAdjust="0"/>
    <p:restoredTop sz="96362" autoAdjust="0"/>
  </p:normalViewPr>
  <p:slideViewPr>
    <p:cSldViewPr snapToGrid="0" showGuides="1">
      <p:cViewPr varScale="1">
        <p:scale>
          <a:sx n="23" d="100"/>
          <a:sy n="23" d="100"/>
        </p:scale>
        <p:origin x="2562" y="54"/>
      </p:cViewPr>
      <p:guideLst>
        <p:guide orient="horz" pos="13338"/>
        <p:guide pos="9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 showGuides="1">
      <p:cViewPr varScale="1">
        <p:scale>
          <a:sx n="62" d="100"/>
          <a:sy n="62" d="100"/>
        </p:scale>
        <p:origin x="2299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9C6D3-DF88-4CCB-B6F7-D4C7022D2E13}" type="datetimeFigureOut">
              <a:rPr lang="el-GR" smtClean="0"/>
              <a:t>3/9/2025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1CE59-9428-4104-B49D-103582847D0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651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8277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1pPr>
    <a:lvl2pPr marL="1491386" algn="l" defTabSz="298277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2pPr>
    <a:lvl3pPr marL="2982773" algn="l" defTabSz="298277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3pPr>
    <a:lvl4pPr marL="4474159" algn="l" defTabSz="298277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4pPr>
    <a:lvl5pPr marL="5965546" algn="l" defTabSz="298277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5pPr>
    <a:lvl6pPr marL="7456932" algn="l" defTabSz="298277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6pPr>
    <a:lvl7pPr marL="8948318" algn="l" defTabSz="298277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7pPr>
    <a:lvl8pPr marL="10439705" algn="l" defTabSz="298277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8pPr>
    <a:lvl9pPr marL="11931091" algn="l" defTabSz="2982773" rtl="0" eaLnBrk="1" latinLnBrk="0" hangingPunct="1">
      <a:defRPr sz="39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6261B-7B0B-4C82-8AD0-CA3AA8F66D48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09348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2" userDrawn="1">
          <p15:clr>
            <a:srgbClr val="FBAE40"/>
          </p15:clr>
        </p15:guide>
        <p15:guide id="2" pos="953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EAF22-472C-478D-9F09-4DD7BFAA2307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711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01F3-7970-4B73-B325-F420620AC01D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8527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5B5FA-F84B-4FE8-8F96-0F561B0E881A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41343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2" userDrawn="1">
          <p15:clr>
            <a:srgbClr val="FBAE40"/>
          </p15:clr>
        </p15:guide>
        <p15:guide id="2" pos="953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6AA0B-89F1-4A39-914B-900D52371882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9827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6B18B-C024-4ECF-9457-C648F983D341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737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9ED61-6061-4F84-A742-B19AFEECBF69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40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36378-4D80-40F6-A38B-5F9ACDA4BF70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7819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0D39F-4F98-4C86-BC67-03D40D668A30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65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786A-38ED-46BE-A5BF-5231E9BCA8DB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503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E975E-6D44-4973-ACF9-D9392CBF3712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811C-2276-404A-873C-D2252729D901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415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DDC13-8DC4-492A-974C-9EB2E7E8B416}" type="datetime1">
              <a:rPr lang="el-GR" smtClean="0"/>
              <a:t>3/9/2025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E811C-2276-404A-873C-D2252729D901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 descr="Εικόνα που περιέχει κείμενο, γραμματοσειρά, στιγμιότυπο οθόνης, γραφιστική&#10;&#10;Περιγραφή που δημιουργήθηκε αυτόματα">
            <a:extLst>
              <a:ext uri="{FF2B5EF4-FFF2-40B4-BE49-F238E27FC236}">
                <a16:creationId xmlns:a16="http://schemas.microsoft.com/office/drawing/2014/main" id="{F20EB3D8-3701-F33D-CD58-BD5CAB54F2D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30275213" cy="487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24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hf sldNum="0" hdr="0" ftr="0" dt="0"/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2" userDrawn="1">
          <p15:clr>
            <a:srgbClr val="F26B43"/>
          </p15:clr>
        </p15:guide>
        <p15:guide id="2" pos="95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09">
            <a:extLst>
              <a:ext uri="{FF2B5EF4-FFF2-40B4-BE49-F238E27FC236}">
                <a16:creationId xmlns:a16="http://schemas.microsoft.com/office/drawing/2014/main" id="{724A58AF-42FC-1D4E-5046-E262EE19C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428" y="6123652"/>
            <a:ext cx="27698357" cy="1248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 anchorCtr="1">
            <a:noAutofit/>
          </a:bodyPr>
          <a:lstStyle/>
          <a:p>
            <a:pPr algn="ctr" defTabSz="43761554">
              <a:lnSpc>
                <a:spcPts val="4415"/>
              </a:lnSpc>
              <a:tabLst>
                <a:tab pos="2132211" algn="l"/>
              </a:tabLst>
            </a:pPr>
            <a:r>
              <a:rPr lang="en-US" sz="7568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Title</a:t>
            </a:r>
            <a:endParaRPr lang="en-US" sz="18516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309">
            <a:extLst>
              <a:ext uri="{FF2B5EF4-FFF2-40B4-BE49-F238E27FC236}">
                <a16:creationId xmlns:a16="http://schemas.microsoft.com/office/drawing/2014/main" id="{6D0C7020-7F21-54BF-D24F-16A64EB42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428" y="7699746"/>
            <a:ext cx="27698357" cy="1135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 anchorCtr="1">
            <a:noAutofit/>
          </a:bodyPr>
          <a:lstStyle/>
          <a:p>
            <a:pPr algn="ctr" defTabSz="43761554">
              <a:lnSpc>
                <a:spcPts val="4415"/>
              </a:lnSpc>
              <a:tabLst>
                <a:tab pos="2132211" algn="l"/>
              </a:tabLst>
            </a:pPr>
            <a:r>
              <a:rPr lang="en-US" sz="6307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Authors</a:t>
            </a:r>
          </a:p>
        </p:txBody>
      </p:sp>
      <p:sp>
        <p:nvSpPr>
          <p:cNvPr id="4" name="Rectangle 2309">
            <a:extLst>
              <a:ext uri="{FF2B5EF4-FFF2-40B4-BE49-F238E27FC236}">
                <a16:creationId xmlns:a16="http://schemas.microsoft.com/office/drawing/2014/main" id="{EBB05EEB-D805-4395-78AA-408BB54D0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428" y="9179640"/>
            <a:ext cx="27698357" cy="570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 anchorCtr="1">
            <a:spAutoFit/>
          </a:bodyPr>
          <a:lstStyle/>
          <a:p>
            <a:pPr algn="ctr" defTabSz="43761554">
              <a:lnSpc>
                <a:spcPts val="4415"/>
              </a:lnSpc>
              <a:tabLst>
                <a:tab pos="2132211" algn="l"/>
              </a:tabLst>
            </a:pPr>
            <a:r>
              <a:rPr lang="en-US" sz="5045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Affiliation</a:t>
            </a:r>
          </a:p>
        </p:txBody>
      </p:sp>
      <p:cxnSp>
        <p:nvCxnSpPr>
          <p:cNvPr id="9" name="Ευθεία γραμμή σύνδεσης 8">
            <a:extLst>
              <a:ext uri="{FF2B5EF4-FFF2-40B4-BE49-F238E27FC236}">
                <a16:creationId xmlns:a16="http://schemas.microsoft.com/office/drawing/2014/main" id="{1A3F1F09-4D25-8ACF-2A45-BF855220CF02}"/>
              </a:ext>
            </a:extLst>
          </p:cNvPr>
          <p:cNvCxnSpPr/>
          <p:nvPr/>
        </p:nvCxnSpPr>
        <p:spPr>
          <a:xfrm>
            <a:off x="-1" y="10281505"/>
            <a:ext cx="302752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0BB3F0B-B2D2-CDF5-D8FD-969E6DCFB514}"/>
              </a:ext>
            </a:extLst>
          </p:cNvPr>
          <p:cNvSpPr txBox="1"/>
          <p:nvPr/>
        </p:nvSpPr>
        <p:spPr>
          <a:xfrm>
            <a:off x="576671" y="10406194"/>
            <a:ext cx="13792041" cy="308713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sz="4415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l-GR" sz="44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DEBCF1-1AF7-312F-AF25-9A8CCA3FAA67}"/>
              </a:ext>
            </a:extLst>
          </p:cNvPr>
          <p:cNvSpPr txBox="1"/>
          <p:nvPr/>
        </p:nvSpPr>
        <p:spPr>
          <a:xfrm>
            <a:off x="15931178" y="10489325"/>
            <a:ext cx="13792041" cy="308713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sz="4415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l-GR" sz="44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61659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7174</TotalTime>
  <Words>5</Words>
  <Application>Microsoft Office PowerPoint</Application>
  <PresentationFormat>Προσαρμογή</PresentationFormat>
  <Paragraphs>5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Zachos</dc:creator>
  <cp:lastModifiedBy>Panteleimon Mikropoulos</cp:lastModifiedBy>
  <cp:revision>1354</cp:revision>
  <dcterms:created xsi:type="dcterms:W3CDTF">2017-06-11T11:32:46Z</dcterms:created>
  <dcterms:modified xsi:type="dcterms:W3CDTF">2025-09-03T06:56:00Z</dcterms:modified>
</cp:coreProperties>
</file>